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958166" cy="3286147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r>
              <a:rPr lang="ru-RU" b="1" dirty="0" smtClean="0"/>
              <a:t>Использование современных форм обучения детей в процессе краеведческой деятельности</a:t>
            </a:r>
            <a:r>
              <a:rPr lang="ru-RU" dirty="0" smtClean="0"/>
              <a:t> (из опыта работы).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00320"/>
          </a:xfrm>
        </p:spPr>
        <p:txBody>
          <a:bodyPr>
            <a:normAutofit fontScale="55000" lnSpcReduction="20000"/>
          </a:bodyPr>
          <a:lstStyle/>
          <a:p>
            <a:r>
              <a:rPr lang="ru-RU" b="1" i="1" dirty="0" smtClean="0"/>
              <a:t>Шинкарева Елена Анатольевна</a:t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воспитатель</a:t>
            </a:r>
            <a:br>
              <a:rPr lang="ru-RU" b="1" i="1" dirty="0" smtClean="0"/>
            </a:br>
            <a:r>
              <a:rPr lang="ru-RU" b="1" i="1" dirty="0" smtClean="0"/>
              <a:t>МАДОУ  «Детский сад «Белочка» село новая таволжанка </a:t>
            </a:r>
            <a:r>
              <a:rPr lang="ru-RU" b="1" i="1" dirty="0" err="1" smtClean="0"/>
              <a:t>Шебекинского</a:t>
            </a:r>
            <a:r>
              <a:rPr lang="ru-RU" b="1" i="1" dirty="0" smtClean="0"/>
              <a:t> </a:t>
            </a:r>
            <a:r>
              <a:rPr lang="ru-RU" b="1" i="1" dirty="0" smtClean="0"/>
              <a:t>района белгородской области»</a:t>
            </a:r>
            <a:br>
              <a:rPr lang="ru-RU" b="1" i="1" dirty="0" smtClean="0"/>
            </a:br>
            <a:endParaRPr lang="ru-RU" b="1" dirty="0" smtClean="0"/>
          </a:p>
          <a:p>
            <a:r>
              <a:rPr lang="ru-RU" b="1" dirty="0" smtClean="0"/>
              <a:t> 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ДетСадик\Desktop\Новая папка (2)\SPA534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42918"/>
            <a:ext cx="4038600" cy="5715040"/>
          </a:xfrm>
          <a:prstGeom prst="rect">
            <a:avLst/>
          </a:prstGeom>
          <a:noFill/>
        </p:spPr>
      </p:pic>
      <p:pic>
        <p:nvPicPr>
          <p:cNvPr id="9219" name="Picture 3" descr="C:\Users\ДетСадик\Desktop\Новая папка (2)\SPA534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642918"/>
            <a:ext cx="4038600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ДетСадик\Desktop\Новая папка (2)\SPA534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642918"/>
            <a:ext cx="3649860" cy="5483245"/>
          </a:xfrm>
          <a:prstGeom prst="rect">
            <a:avLst/>
          </a:prstGeom>
          <a:noFill/>
        </p:spPr>
      </p:pic>
      <p:pic>
        <p:nvPicPr>
          <p:cNvPr id="10243" name="Picture 3" descr="C:\Users\ДетСадик\Desktop\Новая папка (2)\SPA529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642918"/>
            <a:ext cx="4038600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ДетСадик\Desktop\Новая папка (2)\SPA5344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14356"/>
            <a:ext cx="4038600" cy="5357850"/>
          </a:xfrm>
          <a:prstGeom prst="rect">
            <a:avLst/>
          </a:prstGeom>
          <a:noFill/>
        </p:spPr>
      </p:pic>
      <p:pic>
        <p:nvPicPr>
          <p:cNvPr id="11267" name="Picture 3" descr="C:\Users\ДетСадик\Desktop\Новая папка (2)\SPA534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714356"/>
            <a:ext cx="4038600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внимание.</a:t>
            </a:r>
            <a:endParaRPr lang="ru-RU" dirty="0"/>
          </a:p>
        </p:txBody>
      </p:sp>
      <p:pic>
        <p:nvPicPr>
          <p:cNvPr id="14338" name="Picture 2" descr="C:\Users\ДетСадик\Desktop\Новая папка (2)\SPA5339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7" y="1357298"/>
            <a:ext cx="7500990" cy="47688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357430"/>
            <a:ext cx="8229600" cy="4143404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1"/>
            <a:ext cx="8186766" cy="171451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i="1" dirty="0" smtClean="0"/>
              <a:t>          </a:t>
            </a:r>
            <a:r>
              <a:rPr lang="ru-RU" i="1" dirty="0" smtClean="0"/>
              <a:t>Ты вспоминаешь не страну большую,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        </a:t>
            </a:r>
            <a:r>
              <a:rPr lang="ru-RU" i="1" dirty="0" smtClean="0"/>
              <a:t> </a:t>
            </a:r>
            <a:r>
              <a:rPr lang="ru-RU" i="1" dirty="0" smtClean="0"/>
              <a:t>Которую изъездил и узнал.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          </a:t>
            </a:r>
            <a:r>
              <a:rPr lang="ru-RU" i="1" dirty="0" smtClean="0"/>
              <a:t> </a:t>
            </a:r>
            <a:r>
              <a:rPr lang="ru-RU" i="1" dirty="0" smtClean="0"/>
              <a:t>Ты вспоминаешь Родину такую,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           </a:t>
            </a:r>
            <a:r>
              <a:rPr lang="ru-RU" i="1" dirty="0" smtClean="0"/>
              <a:t> </a:t>
            </a:r>
            <a:r>
              <a:rPr lang="ru-RU" i="1" dirty="0" smtClean="0"/>
              <a:t>Какой ты в детстве увидал.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                                                                  К. Симонов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" name="Picture 2" descr="C:\Users\ДетСадик\Desktop\Новая папка (2)\SPA534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357430"/>
            <a:ext cx="8215370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етСадик\Desktop\Новая папка (2)\SPA529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14290"/>
            <a:ext cx="3849567" cy="6143668"/>
          </a:xfrm>
          <a:prstGeom prst="rect">
            <a:avLst/>
          </a:prstGeom>
          <a:noFill/>
        </p:spPr>
      </p:pic>
      <p:pic>
        <p:nvPicPr>
          <p:cNvPr id="2051" name="Picture 3" descr="C:\Users\ДетСадик\Desktop\Новая папка (2)\SPA529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14290"/>
            <a:ext cx="4071966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етСадик\Desktop\Новая папка (2)\SPA529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28604"/>
            <a:ext cx="3900486" cy="5715040"/>
          </a:xfrm>
          <a:prstGeom prst="rect">
            <a:avLst/>
          </a:prstGeom>
          <a:noFill/>
        </p:spPr>
      </p:pic>
      <p:pic>
        <p:nvPicPr>
          <p:cNvPr id="3075" name="Picture 3" descr="C:\Users\ДетСадик\Desktop\Новая папка (2)\SPA529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428604"/>
            <a:ext cx="4286280" cy="56975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етСадик\Desktop\Новая папка (2)\SPA5344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71480"/>
            <a:ext cx="4038600" cy="5786478"/>
          </a:xfrm>
          <a:prstGeom prst="rect">
            <a:avLst/>
          </a:prstGeom>
          <a:noFill/>
        </p:spPr>
      </p:pic>
      <p:pic>
        <p:nvPicPr>
          <p:cNvPr id="4099" name="Picture 3" descr="C:\Users\ДетСадик\Desktop\Новая папка (2)\SPA5344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571480"/>
            <a:ext cx="4038600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етСадик\Desktop\Новая папка (2)\SPA5307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85794"/>
            <a:ext cx="4038600" cy="5429288"/>
          </a:xfrm>
          <a:prstGeom prst="rect">
            <a:avLst/>
          </a:prstGeom>
          <a:noFill/>
        </p:spPr>
      </p:pic>
      <p:pic>
        <p:nvPicPr>
          <p:cNvPr id="5123" name="Picture 3" descr="C:\Users\ДетСадик\Desktop\Новая папка (2)\SPA529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785794"/>
            <a:ext cx="4038600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ДетСадик\Desktop\Новая папка (2)\SPA5309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57232"/>
            <a:ext cx="4038600" cy="5286412"/>
          </a:xfrm>
          <a:prstGeom prst="rect">
            <a:avLst/>
          </a:prstGeom>
          <a:noFill/>
        </p:spPr>
      </p:pic>
      <p:pic>
        <p:nvPicPr>
          <p:cNvPr id="6147" name="Picture 3" descr="C:\Users\ДетСадик\Desktop\Новая папка (2)\SPA5317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857232"/>
            <a:ext cx="4038600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ДетСадик\Desktop\Новая папка (2)\SPA534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14356"/>
            <a:ext cx="4038600" cy="5500726"/>
          </a:xfrm>
          <a:prstGeom prst="rect">
            <a:avLst/>
          </a:prstGeom>
          <a:noFill/>
        </p:spPr>
      </p:pic>
      <p:pic>
        <p:nvPicPr>
          <p:cNvPr id="7171" name="Picture 3" descr="C:\Users\ДетСадик\Desktop\Новая папка (2)\SPA5309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714356"/>
            <a:ext cx="4038600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ДетСадик\Desktop\Новая папка (2)\SPA534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71480"/>
            <a:ext cx="4038600" cy="5572164"/>
          </a:xfrm>
          <a:prstGeom prst="rect">
            <a:avLst/>
          </a:prstGeom>
          <a:noFill/>
        </p:spPr>
      </p:pic>
      <p:pic>
        <p:nvPicPr>
          <p:cNvPr id="8195" name="Picture 3" descr="C:\Users\ДетСадик\Desktop\Новая папка (2)\SPA5339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571480"/>
            <a:ext cx="4038600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</Words>
  <PresentationFormat>Экран (4:3)</PresentationFormat>
  <Paragraphs>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Использование современных форм обучения детей в процессе краеведческой деятельности (из опыта работы).  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Спасибо за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Использование современных форм обучения детей в процессе краеведческой деятельности (из опыта работы).   </dc:title>
  <dc:creator>ДетСадик</dc:creator>
  <cp:lastModifiedBy>ДетСадик</cp:lastModifiedBy>
  <cp:revision>1</cp:revision>
  <dcterms:created xsi:type="dcterms:W3CDTF">2015-02-20T10:02:39Z</dcterms:created>
  <dcterms:modified xsi:type="dcterms:W3CDTF">2015-02-20T10:53:15Z</dcterms:modified>
</cp:coreProperties>
</file>